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71" r:id="rId6"/>
    <p:sldId id="270" r:id="rId7"/>
    <p:sldId id="272" r:id="rId8"/>
    <p:sldId id="265" r:id="rId9"/>
    <p:sldId id="273" r:id="rId10"/>
    <p:sldId id="274" r:id="rId11"/>
    <p:sldId id="275" r:id="rId12"/>
    <p:sldId id="27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5" autoAdjust="0"/>
  </p:normalViewPr>
  <p:slideViewPr>
    <p:cSldViewPr snapToGrid="0">
      <p:cViewPr varScale="1">
        <p:scale>
          <a:sx n="85" d="100"/>
          <a:sy n="85" d="100"/>
        </p:scale>
        <p:origin x="518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Painting Styles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A0C-4B29-B18C-DDD58A28C44F}"/>
              </c:ext>
            </c:extLst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A0C-4B29-B18C-DDD58A28C44F}"/>
              </c:ext>
            </c:extLst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A0C-4B29-B18C-DDD58A28C44F}"/>
              </c:ext>
            </c:extLst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A0C-4B29-B18C-DDD58A28C44F}"/>
              </c:ext>
            </c:extLst>
          </c:dPt>
          <c:cat>
            <c:strRef>
              <c:f>Sheet1!$A$2:$A$5</c:f>
              <c:strCache>
                <c:ptCount val="4"/>
                <c:pt idx="0">
                  <c:v>Counseling</c:v>
                </c:pt>
                <c:pt idx="1">
                  <c:v>Teaching</c:v>
                </c:pt>
                <c:pt idx="2">
                  <c:v>Coaching</c:v>
                </c:pt>
                <c:pt idx="3">
                  <c:v>Discernment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25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576-46FA-B0FA-7753E3CE28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7"/>
      </c:doughnutChart>
      <c:spPr>
        <a:noFill/>
        <a:ln w="25400">
          <a:noFill/>
        </a:ln>
        <a:effectLst/>
      </c:spPr>
    </c:plotArea>
    <c:legend>
      <c:legendPos val="r"/>
      <c:layout>
        <c:manualLayout>
          <c:xMode val="edge"/>
          <c:yMode val="edge"/>
          <c:x val="0.7137294841087064"/>
          <c:y val="0.310557571566493"/>
          <c:w val="0.2862705158912936"/>
          <c:h val="0.353398835237779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3">
  <a:schemeClr val="accent1"/>
  <a:schemeClr val="accent1"/>
  <a:schemeClr val="accent1"/>
  <a:schemeClr val="accent1"/>
  <a:schemeClr val="accent1"/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F46607-BDFE-4E35-8B15-5C851C7594EB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36E09041-5DC0-426B-89F5-A712F72EEE35}">
      <dgm:prSet phldrT="[Text]"/>
      <dgm:spPr/>
      <dgm:t>
        <a:bodyPr/>
        <a:lstStyle/>
        <a:p>
          <a:r>
            <a:rPr lang="en-US" dirty="0" err="1" smtClean="0"/>
            <a:t>Jemes</a:t>
          </a:r>
          <a:r>
            <a:rPr lang="en-US" dirty="0" smtClean="0"/>
            <a:t> M. </a:t>
          </a:r>
          <a:r>
            <a:rPr lang="en-US" dirty="0" err="1" smtClean="0"/>
            <a:t>Rhen</a:t>
          </a:r>
          <a:r>
            <a:rPr lang="en-US" dirty="0" smtClean="0"/>
            <a:t>: </a:t>
          </a:r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Calling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3913CCC4-128C-4FED-9633-D81167BEA1A4}" type="parTrans" cxnId="{7303C32E-FB57-4C06-AA8E-0DCB5A23DE28}">
      <dgm:prSet/>
      <dgm:spPr/>
      <dgm:t>
        <a:bodyPr/>
        <a:lstStyle/>
        <a:p>
          <a:endParaRPr lang="en-US"/>
        </a:p>
      </dgm:t>
    </dgm:pt>
    <dgm:pt modelId="{7F051BDA-51FF-4DF8-913B-9028E943B11C}" type="sibTrans" cxnId="{7303C32E-FB57-4C06-AA8E-0DCB5A23DE28}">
      <dgm:prSet/>
      <dgm:spPr/>
      <dgm:t>
        <a:bodyPr/>
        <a:lstStyle/>
        <a:p>
          <a:endParaRPr lang="en-US"/>
        </a:p>
      </dgm:t>
    </dgm:pt>
    <dgm:pt modelId="{B8D1B1A8-DAA9-4A1D-B86B-ECB3094AFF24}">
      <dgm:prSet phldrT="[Text]"/>
      <dgm:spPr/>
      <dgm:t>
        <a:bodyPr/>
        <a:lstStyle/>
        <a:p>
          <a:r>
            <a:rPr lang="en-US" dirty="0" smtClean="0"/>
            <a:t>Richard </a:t>
          </a:r>
          <a:r>
            <a:rPr lang="en-US" dirty="0" err="1" smtClean="0"/>
            <a:t>Stinchcomb</a:t>
          </a:r>
          <a:r>
            <a:rPr lang="en-US" dirty="0" smtClean="0"/>
            <a:t>: </a:t>
          </a:r>
          <a:r>
            <a:rPr lang="en-US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Study</a:t>
          </a:r>
          <a:endParaRPr lang="en-US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8DE2DCCB-262F-4823-B8B1-2F47EEE90854}" type="parTrans" cxnId="{448FFE34-9BB1-4BBE-AF98-F7045EE538F6}">
      <dgm:prSet/>
      <dgm:spPr/>
      <dgm:t>
        <a:bodyPr/>
        <a:lstStyle/>
        <a:p>
          <a:endParaRPr lang="en-US"/>
        </a:p>
      </dgm:t>
    </dgm:pt>
    <dgm:pt modelId="{C43904A8-B0C2-4F22-9F31-05D0DAE3D21B}" type="sibTrans" cxnId="{448FFE34-9BB1-4BBE-AF98-F7045EE538F6}">
      <dgm:prSet/>
      <dgm:spPr/>
      <dgm:t>
        <a:bodyPr/>
        <a:lstStyle/>
        <a:p>
          <a:endParaRPr lang="en-US"/>
        </a:p>
      </dgm:t>
    </dgm:pt>
    <dgm:pt modelId="{7F7C5939-1B31-463B-803E-85EBA2330DCB}">
      <dgm:prSet phldrT="[Text]" custT="1"/>
      <dgm:spPr/>
      <dgm:t>
        <a:bodyPr/>
        <a:lstStyle/>
        <a:p>
          <a:r>
            <a:rPr lang="en-US" sz="3100" dirty="0" err="1" smtClean="0"/>
            <a:t>Chul</a:t>
          </a:r>
          <a:r>
            <a:rPr lang="en-US" sz="3100" dirty="0" smtClean="0"/>
            <a:t> Min Kim: </a:t>
          </a:r>
          <a:r>
            <a:rPr lang="en-US" sz="31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Marriage </a:t>
          </a:r>
          <a:r>
            <a:rPr lang="en-US" sz="20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&amp;</a:t>
          </a:r>
          <a:r>
            <a:rPr lang="en-US" sz="3100" dirty="0" smtClean="0">
              <a:solidFill>
                <a:schemeClr val="accent1">
                  <a:lumMod val="60000"/>
                  <a:lumOff val="40000"/>
                </a:schemeClr>
              </a:solidFill>
            </a:rPr>
            <a:t> Vision</a:t>
          </a:r>
          <a:endParaRPr lang="en-US" sz="3100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D7956F4B-E924-4850-A70A-9B0C00A74EAE}" type="parTrans" cxnId="{73A5DD80-B88F-4DE7-B8D3-FDCFA669A62F}">
      <dgm:prSet/>
      <dgm:spPr/>
      <dgm:t>
        <a:bodyPr/>
        <a:lstStyle/>
        <a:p>
          <a:endParaRPr lang="en-US"/>
        </a:p>
      </dgm:t>
    </dgm:pt>
    <dgm:pt modelId="{23AF2044-D73B-44A9-9311-9FFBFDE62541}" type="sibTrans" cxnId="{73A5DD80-B88F-4DE7-B8D3-FDCFA669A62F}">
      <dgm:prSet/>
      <dgm:spPr/>
      <dgm:t>
        <a:bodyPr/>
        <a:lstStyle/>
        <a:p>
          <a:endParaRPr lang="en-US"/>
        </a:p>
      </dgm:t>
    </dgm:pt>
    <dgm:pt modelId="{9292A5B4-A929-4EF0-9232-64896ADBF7B0}" type="pres">
      <dgm:prSet presAssocID="{7DF46607-BDFE-4E35-8B15-5C851C7594E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ED2FD80-7903-434F-9305-95B246A6294A}" type="pres">
      <dgm:prSet presAssocID="{36E09041-5DC0-426B-89F5-A712F72EEE35}" presName="parentLin" presStyleCnt="0"/>
      <dgm:spPr/>
    </dgm:pt>
    <dgm:pt modelId="{83908309-1CDF-4E0D-8A97-B57504A8C2C5}" type="pres">
      <dgm:prSet presAssocID="{36E09041-5DC0-426B-89F5-A712F72EEE35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4166CF91-E46F-403D-BE60-7D5C66ED7F27}" type="pres">
      <dgm:prSet presAssocID="{36E09041-5DC0-426B-89F5-A712F72EEE35}" presName="parentText" presStyleLbl="node1" presStyleIdx="0" presStyleCnt="3" custLinFactNeighborX="6849" custLinFactNeighborY="19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71D0B-4DE1-4A72-8470-9A0A6F4DCF42}" type="pres">
      <dgm:prSet presAssocID="{36E09041-5DC0-426B-89F5-A712F72EEE35}" presName="negativeSpace" presStyleCnt="0"/>
      <dgm:spPr/>
    </dgm:pt>
    <dgm:pt modelId="{E08060EF-ED66-4684-8BDF-CE5D9B792E4C}" type="pres">
      <dgm:prSet presAssocID="{36E09041-5DC0-426B-89F5-A712F72EEE35}" presName="childText" presStyleLbl="conFgAcc1" presStyleIdx="0" presStyleCnt="3">
        <dgm:presLayoutVars>
          <dgm:bulletEnabled val="1"/>
        </dgm:presLayoutVars>
      </dgm:prSet>
      <dgm:spPr/>
    </dgm:pt>
    <dgm:pt modelId="{FB094965-36AB-4ADC-A16E-9EE7215B6C86}" type="pres">
      <dgm:prSet presAssocID="{7F051BDA-51FF-4DF8-913B-9028E943B11C}" presName="spaceBetweenRectangles" presStyleCnt="0"/>
      <dgm:spPr/>
    </dgm:pt>
    <dgm:pt modelId="{5E06D86E-E5C7-46CA-8406-AA764B60EEC0}" type="pres">
      <dgm:prSet presAssocID="{B8D1B1A8-DAA9-4A1D-B86B-ECB3094AFF24}" presName="parentLin" presStyleCnt="0"/>
      <dgm:spPr/>
    </dgm:pt>
    <dgm:pt modelId="{81CFAD74-9B98-4402-A17F-C66DB5BB2882}" type="pres">
      <dgm:prSet presAssocID="{B8D1B1A8-DAA9-4A1D-B86B-ECB3094AFF24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0F8F4AC9-F449-4FF0-9655-2A79EE2C49CC}" type="pres">
      <dgm:prSet presAssocID="{B8D1B1A8-DAA9-4A1D-B86B-ECB3094AFF2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B974C-4AB4-4F85-9F58-B0AACDD2F8C9}" type="pres">
      <dgm:prSet presAssocID="{B8D1B1A8-DAA9-4A1D-B86B-ECB3094AFF24}" presName="negativeSpace" presStyleCnt="0"/>
      <dgm:spPr/>
    </dgm:pt>
    <dgm:pt modelId="{E18C0708-31AF-4959-A8D6-A253DD74975F}" type="pres">
      <dgm:prSet presAssocID="{B8D1B1A8-DAA9-4A1D-B86B-ECB3094AFF24}" presName="childText" presStyleLbl="conFgAcc1" presStyleIdx="1" presStyleCnt="3">
        <dgm:presLayoutVars>
          <dgm:bulletEnabled val="1"/>
        </dgm:presLayoutVars>
      </dgm:prSet>
      <dgm:spPr/>
    </dgm:pt>
    <dgm:pt modelId="{33C0E0CB-26DB-4369-AD29-2069DADB3C87}" type="pres">
      <dgm:prSet presAssocID="{C43904A8-B0C2-4F22-9F31-05D0DAE3D21B}" presName="spaceBetweenRectangles" presStyleCnt="0"/>
      <dgm:spPr/>
    </dgm:pt>
    <dgm:pt modelId="{CB1ECB23-2E58-4878-B7D4-0E57795378CB}" type="pres">
      <dgm:prSet presAssocID="{7F7C5939-1B31-463B-803E-85EBA2330DCB}" presName="parentLin" presStyleCnt="0"/>
      <dgm:spPr/>
    </dgm:pt>
    <dgm:pt modelId="{E1E92C35-5718-4148-8805-8178BE9E29F8}" type="pres">
      <dgm:prSet presAssocID="{7F7C5939-1B31-463B-803E-85EBA2330DCB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FA119CDE-7EE5-48FE-A30C-7021ACA06EA5}" type="pres">
      <dgm:prSet presAssocID="{7F7C5939-1B31-463B-803E-85EBA2330DCB}" presName="parentText" presStyleLbl="node1" presStyleIdx="2" presStyleCnt="3" custScaleX="11280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621517-859E-419D-8096-8B06997B0C77}" type="pres">
      <dgm:prSet presAssocID="{7F7C5939-1B31-463B-803E-85EBA2330DCB}" presName="negativeSpace" presStyleCnt="0"/>
      <dgm:spPr/>
    </dgm:pt>
    <dgm:pt modelId="{34EC49B7-61DA-4369-A3FB-9E1D4E8ED670}" type="pres">
      <dgm:prSet presAssocID="{7F7C5939-1B31-463B-803E-85EBA2330DC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BD39E74-0F2F-4D6B-AF7A-7089073C9DFA}" type="presOf" srcId="{36E09041-5DC0-426B-89F5-A712F72EEE35}" destId="{83908309-1CDF-4E0D-8A97-B57504A8C2C5}" srcOrd="0" destOrd="0" presId="urn:microsoft.com/office/officeart/2005/8/layout/list1"/>
    <dgm:cxn modelId="{448FFE34-9BB1-4BBE-AF98-F7045EE538F6}" srcId="{7DF46607-BDFE-4E35-8B15-5C851C7594EB}" destId="{B8D1B1A8-DAA9-4A1D-B86B-ECB3094AFF24}" srcOrd="1" destOrd="0" parTransId="{8DE2DCCB-262F-4823-B8B1-2F47EEE90854}" sibTransId="{C43904A8-B0C2-4F22-9F31-05D0DAE3D21B}"/>
    <dgm:cxn modelId="{9C87C394-6AE2-4052-A45C-C4F8BD234904}" type="presOf" srcId="{B8D1B1A8-DAA9-4A1D-B86B-ECB3094AFF24}" destId="{0F8F4AC9-F449-4FF0-9655-2A79EE2C49CC}" srcOrd="1" destOrd="0" presId="urn:microsoft.com/office/officeart/2005/8/layout/list1"/>
    <dgm:cxn modelId="{73A5DD80-B88F-4DE7-B8D3-FDCFA669A62F}" srcId="{7DF46607-BDFE-4E35-8B15-5C851C7594EB}" destId="{7F7C5939-1B31-463B-803E-85EBA2330DCB}" srcOrd="2" destOrd="0" parTransId="{D7956F4B-E924-4850-A70A-9B0C00A74EAE}" sibTransId="{23AF2044-D73B-44A9-9311-9FFBFDE62541}"/>
    <dgm:cxn modelId="{A2C685F8-B492-4C3E-925D-320C4F744D26}" type="presOf" srcId="{36E09041-5DC0-426B-89F5-A712F72EEE35}" destId="{4166CF91-E46F-403D-BE60-7D5C66ED7F27}" srcOrd="1" destOrd="0" presId="urn:microsoft.com/office/officeart/2005/8/layout/list1"/>
    <dgm:cxn modelId="{55C57AE0-385C-40FA-9907-70A8B2450BEC}" type="presOf" srcId="{7F7C5939-1B31-463B-803E-85EBA2330DCB}" destId="{FA119CDE-7EE5-48FE-A30C-7021ACA06EA5}" srcOrd="1" destOrd="0" presId="urn:microsoft.com/office/officeart/2005/8/layout/list1"/>
    <dgm:cxn modelId="{CBC2F595-53F2-487F-AA82-23CE5B0A1004}" type="presOf" srcId="{B8D1B1A8-DAA9-4A1D-B86B-ECB3094AFF24}" destId="{81CFAD74-9B98-4402-A17F-C66DB5BB2882}" srcOrd="0" destOrd="0" presId="urn:microsoft.com/office/officeart/2005/8/layout/list1"/>
    <dgm:cxn modelId="{816CF190-0445-4C46-BECA-0A51BD6F1E96}" type="presOf" srcId="{7DF46607-BDFE-4E35-8B15-5C851C7594EB}" destId="{9292A5B4-A929-4EF0-9232-64896ADBF7B0}" srcOrd="0" destOrd="0" presId="urn:microsoft.com/office/officeart/2005/8/layout/list1"/>
    <dgm:cxn modelId="{7303C32E-FB57-4C06-AA8E-0DCB5A23DE28}" srcId="{7DF46607-BDFE-4E35-8B15-5C851C7594EB}" destId="{36E09041-5DC0-426B-89F5-A712F72EEE35}" srcOrd="0" destOrd="0" parTransId="{3913CCC4-128C-4FED-9633-D81167BEA1A4}" sibTransId="{7F051BDA-51FF-4DF8-913B-9028E943B11C}"/>
    <dgm:cxn modelId="{F6188AB0-D826-4C4C-BE2A-1DB64D1D8A8B}" type="presOf" srcId="{7F7C5939-1B31-463B-803E-85EBA2330DCB}" destId="{E1E92C35-5718-4148-8805-8178BE9E29F8}" srcOrd="0" destOrd="0" presId="urn:microsoft.com/office/officeart/2005/8/layout/list1"/>
    <dgm:cxn modelId="{DE9204C6-3E1F-48E8-8BEE-D999C8A9D3B7}" type="presParOf" srcId="{9292A5B4-A929-4EF0-9232-64896ADBF7B0}" destId="{0ED2FD80-7903-434F-9305-95B246A6294A}" srcOrd="0" destOrd="0" presId="urn:microsoft.com/office/officeart/2005/8/layout/list1"/>
    <dgm:cxn modelId="{E3FDBFBB-87E0-40DF-99C8-66BD3C9EC80E}" type="presParOf" srcId="{0ED2FD80-7903-434F-9305-95B246A6294A}" destId="{83908309-1CDF-4E0D-8A97-B57504A8C2C5}" srcOrd="0" destOrd="0" presId="urn:microsoft.com/office/officeart/2005/8/layout/list1"/>
    <dgm:cxn modelId="{C2887332-357B-4840-8BA9-5521992A9BA3}" type="presParOf" srcId="{0ED2FD80-7903-434F-9305-95B246A6294A}" destId="{4166CF91-E46F-403D-BE60-7D5C66ED7F27}" srcOrd="1" destOrd="0" presId="urn:microsoft.com/office/officeart/2005/8/layout/list1"/>
    <dgm:cxn modelId="{C93A4A6E-20E7-43DF-879B-DBACC427D027}" type="presParOf" srcId="{9292A5B4-A929-4EF0-9232-64896ADBF7B0}" destId="{2B771D0B-4DE1-4A72-8470-9A0A6F4DCF42}" srcOrd="1" destOrd="0" presId="urn:microsoft.com/office/officeart/2005/8/layout/list1"/>
    <dgm:cxn modelId="{41709C37-4E19-489C-9BF7-CF8F82549F9A}" type="presParOf" srcId="{9292A5B4-A929-4EF0-9232-64896ADBF7B0}" destId="{E08060EF-ED66-4684-8BDF-CE5D9B792E4C}" srcOrd="2" destOrd="0" presId="urn:microsoft.com/office/officeart/2005/8/layout/list1"/>
    <dgm:cxn modelId="{37D12C1E-5EAA-4CB8-9377-B9D6188AD63A}" type="presParOf" srcId="{9292A5B4-A929-4EF0-9232-64896ADBF7B0}" destId="{FB094965-36AB-4ADC-A16E-9EE7215B6C86}" srcOrd="3" destOrd="0" presId="urn:microsoft.com/office/officeart/2005/8/layout/list1"/>
    <dgm:cxn modelId="{0FBD81FF-675B-47A1-98AF-0C05B7A38470}" type="presParOf" srcId="{9292A5B4-A929-4EF0-9232-64896ADBF7B0}" destId="{5E06D86E-E5C7-46CA-8406-AA764B60EEC0}" srcOrd="4" destOrd="0" presId="urn:microsoft.com/office/officeart/2005/8/layout/list1"/>
    <dgm:cxn modelId="{B053B265-8BF7-48CF-B1A9-CD36C66841D6}" type="presParOf" srcId="{5E06D86E-E5C7-46CA-8406-AA764B60EEC0}" destId="{81CFAD74-9B98-4402-A17F-C66DB5BB2882}" srcOrd="0" destOrd="0" presId="urn:microsoft.com/office/officeart/2005/8/layout/list1"/>
    <dgm:cxn modelId="{6809FA6D-7CE8-4988-8806-890C7C27C0B5}" type="presParOf" srcId="{5E06D86E-E5C7-46CA-8406-AA764B60EEC0}" destId="{0F8F4AC9-F449-4FF0-9655-2A79EE2C49CC}" srcOrd="1" destOrd="0" presId="urn:microsoft.com/office/officeart/2005/8/layout/list1"/>
    <dgm:cxn modelId="{08892117-F65E-4C10-B8E6-7D8AD027F50E}" type="presParOf" srcId="{9292A5B4-A929-4EF0-9232-64896ADBF7B0}" destId="{00BB974C-4AB4-4F85-9F58-B0AACDD2F8C9}" srcOrd="5" destOrd="0" presId="urn:microsoft.com/office/officeart/2005/8/layout/list1"/>
    <dgm:cxn modelId="{747F27B4-8DA4-49AE-B8BB-55E16C1626F3}" type="presParOf" srcId="{9292A5B4-A929-4EF0-9232-64896ADBF7B0}" destId="{E18C0708-31AF-4959-A8D6-A253DD74975F}" srcOrd="6" destOrd="0" presId="urn:microsoft.com/office/officeart/2005/8/layout/list1"/>
    <dgm:cxn modelId="{400ACEA7-0094-4186-ADAF-0DD4348590E9}" type="presParOf" srcId="{9292A5B4-A929-4EF0-9232-64896ADBF7B0}" destId="{33C0E0CB-26DB-4369-AD29-2069DADB3C87}" srcOrd="7" destOrd="0" presId="urn:microsoft.com/office/officeart/2005/8/layout/list1"/>
    <dgm:cxn modelId="{624167FD-ADAB-4641-AB2C-9CA411932AFC}" type="presParOf" srcId="{9292A5B4-A929-4EF0-9232-64896ADBF7B0}" destId="{CB1ECB23-2E58-4878-B7D4-0E57795378CB}" srcOrd="8" destOrd="0" presId="urn:microsoft.com/office/officeart/2005/8/layout/list1"/>
    <dgm:cxn modelId="{FC43FA30-CD02-4143-B8D5-16AB8F787F18}" type="presParOf" srcId="{CB1ECB23-2E58-4878-B7D4-0E57795378CB}" destId="{E1E92C35-5718-4148-8805-8178BE9E29F8}" srcOrd="0" destOrd="0" presId="urn:microsoft.com/office/officeart/2005/8/layout/list1"/>
    <dgm:cxn modelId="{E74D74FD-6C6F-406B-8E82-C6581EAF0BE9}" type="presParOf" srcId="{CB1ECB23-2E58-4878-B7D4-0E57795378CB}" destId="{FA119CDE-7EE5-48FE-A30C-7021ACA06EA5}" srcOrd="1" destOrd="0" presId="urn:microsoft.com/office/officeart/2005/8/layout/list1"/>
    <dgm:cxn modelId="{533960F3-471A-47D0-9B0C-5733ED8397DA}" type="presParOf" srcId="{9292A5B4-A929-4EF0-9232-64896ADBF7B0}" destId="{82621517-859E-419D-8096-8B06997B0C77}" srcOrd="9" destOrd="0" presId="urn:microsoft.com/office/officeart/2005/8/layout/list1"/>
    <dgm:cxn modelId="{36F19863-45D3-488E-AB49-418075EBA843}" type="presParOf" srcId="{9292A5B4-A929-4EF0-9232-64896ADBF7B0}" destId="{34EC49B7-61DA-4369-A3FB-9E1D4E8ED670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0D1BA1-940D-4EBE-A6D7-CD0454B09456}" type="doc">
      <dgm:prSet loTypeId="urn:microsoft.com/office/officeart/2005/8/layout/cycle2" loCatId="cycl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ru-RU"/>
        </a:p>
      </dgm:t>
    </dgm:pt>
    <dgm:pt modelId="{9548B457-BFAD-4CDB-A9AD-98DFA9FF0780}">
      <dgm:prSet phldrT="[Text]" custT="1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sz="18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MK </a:t>
          </a:r>
          <a:r>
            <a:rPr lang="ko-KR" altLang="en-US" sz="14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주간만남</a:t>
          </a:r>
          <a:endParaRPr lang="ru-RU" sz="1400" b="0" kern="1200" dirty="0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98917924-E3D5-4B10-9951-C92C100A8ADF}" type="parTrans" cxnId="{6E5C4D02-7A69-4231-8F24-BB167086EC98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A7DA3C19-9623-4AF4-AF7A-7231CB05F015}" type="sibTrans" cxnId="{6E5C4D02-7A69-4231-8F24-BB167086EC98}">
      <dgm:prSet phldrT="1"/>
      <dgm:spPr>
        <a:solidFill>
          <a:schemeClr val="accent1"/>
        </a:solidFill>
      </dgm:spPr>
      <dgm:t>
        <a:bodyPr/>
        <a:lstStyle/>
        <a:p>
          <a:endParaRPr lang="en-US" dirty="0">
            <a:latin typeface="+mn-lt"/>
          </a:endParaRPr>
        </a:p>
      </dgm:t>
    </dgm:pt>
    <dgm:pt modelId="{35168481-0A40-487E-8959-06571A74D0AB}">
      <dgm:prSet phldrT="[Text]" custT="1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altLang="ko-KR" sz="1200" b="0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One to One</a:t>
          </a:r>
        </a:p>
        <a:p>
          <a:r>
            <a:rPr lang="ko-KR" altLang="en-US" sz="1400" b="0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성경공부</a:t>
          </a:r>
          <a:endParaRPr lang="ru-RU" sz="1400" b="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gm:t>
    </dgm:pt>
    <dgm:pt modelId="{930F7CBD-68CB-451F-B9E6-F489F9BC2771}" type="parTrans" cxnId="{4BD66747-1796-48E3-8DE2-05691ED17FB1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EAD1B631-76F8-4009-B598-79ACAEB061F8}" type="sibTrans" cxnId="{4BD66747-1796-48E3-8DE2-05691ED17FB1}">
      <dgm:prSet phldrT="2"/>
      <dgm:spPr>
        <a:solidFill>
          <a:schemeClr val="accent1"/>
        </a:solidFill>
      </dgm:spPr>
      <dgm:t>
        <a:bodyPr/>
        <a:lstStyle/>
        <a:p>
          <a:endParaRPr lang="en-US" dirty="0">
            <a:latin typeface="+mn-lt"/>
          </a:endParaRPr>
        </a:p>
      </dgm:t>
    </dgm:pt>
    <dgm:pt modelId="{5AAFDF26-F66D-426B-8484-9C21505D8C77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 altLang="ko-KR" sz="14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Q.T. notes</a:t>
          </a:r>
          <a:r>
            <a:rPr lang="ko-KR" altLang="en-US" sz="14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 </a:t>
          </a:r>
          <a:r>
            <a:rPr lang="en-US" altLang="ko-KR" sz="14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&amp; </a:t>
          </a:r>
          <a:r>
            <a:rPr lang="ko-KR" altLang="en-US" sz="14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감사제목</a:t>
          </a:r>
          <a:endParaRPr lang="ru-RU" sz="1400" b="0" kern="1200" dirty="0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592E6B26-C117-4C85-9FCA-785CE8AE0AC2}" type="parTrans" cxnId="{6C703BCF-78B1-42B9-BDFA-4E1B1A821575}">
      <dgm:prSet/>
      <dgm:spPr/>
      <dgm:t>
        <a:bodyPr/>
        <a:lstStyle/>
        <a:p>
          <a:endParaRPr lang="ru-RU">
            <a:latin typeface="+mn-lt"/>
          </a:endParaRPr>
        </a:p>
      </dgm:t>
    </dgm:pt>
    <dgm:pt modelId="{DF4939B7-A7CA-4570-8F47-8E3EAD973ACC}" type="sibTrans" cxnId="{6C703BCF-78B1-42B9-BDFA-4E1B1A821575}">
      <dgm:prSet phldrT="3"/>
      <dgm:spPr>
        <a:solidFill>
          <a:schemeClr val="accent1"/>
        </a:solidFill>
      </dgm:spPr>
      <dgm:t>
        <a:bodyPr/>
        <a:lstStyle/>
        <a:p>
          <a:endParaRPr lang="en-US" dirty="0">
            <a:latin typeface="+mn-lt"/>
          </a:endParaRPr>
        </a:p>
      </dgm:t>
    </dgm:pt>
    <dgm:pt modelId="{B077AE85-B331-4CA7-B76B-64A202A05C64}" type="pres">
      <dgm:prSet presAssocID="{ED0D1BA1-940D-4EBE-A6D7-CD0454B0945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4E35E8-F4DD-4B2C-B71F-268AE377989B}" type="pres">
      <dgm:prSet presAssocID="{9548B457-BFAD-4CDB-A9AD-98DFA9FF078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A24D82-EA48-4EA4-A27A-7960EA443052}" type="pres">
      <dgm:prSet presAssocID="{A7DA3C19-9623-4AF4-AF7A-7231CB05F015}" presName="sibTrans" presStyleLbl="sibTrans2D1" presStyleIdx="0" presStyleCnt="3"/>
      <dgm:spPr/>
      <dgm:t>
        <a:bodyPr/>
        <a:lstStyle/>
        <a:p>
          <a:endParaRPr lang="en-US"/>
        </a:p>
      </dgm:t>
    </dgm:pt>
    <dgm:pt modelId="{DBB7E426-D034-4D48-B307-CC5FD850348A}" type="pres">
      <dgm:prSet presAssocID="{A7DA3C19-9623-4AF4-AF7A-7231CB05F015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8E947D2-3E5A-491D-A706-CCF7D2A34086}" type="pres">
      <dgm:prSet presAssocID="{35168481-0A40-487E-8959-06571A74D0A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8C0AB1-4B8E-4865-B793-FBF903C32B92}" type="pres">
      <dgm:prSet presAssocID="{EAD1B631-76F8-4009-B598-79ACAEB061F8}" presName="sibTrans" presStyleLbl="sibTrans2D1" presStyleIdx="1" presStyleCnt="3"/>
      <dgm:spPr/>
      <dgm:t>
        <a:bodyPr/>
        <a:lstStyle/>
        <a:p>
          <a:endParaRPr lang="en-US"/>
        </a:p>
      </dgm:t>
    </dgm:pt>
    <dgm:pt modelId="{D8470507-7AEA-4007-9A9D-65D58009C248}" type="pres">
      <dgm:prSet presAssocID="{EAD1B631-76F8-4009-B598-79ACAEB061F8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7E9E3C58-CC23-4411-A6E3-57633E16C7E9}" type="pres">
      <dgm:prSet presAssocID="{5AAFDF26-F66D-426B-8484-9C21505D8C7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AB8E35-1750-4CFC-89AD-D69041149504}" type="pres">
      <dgm:prSet presAssocID="{DF4939B7-A7CA-4570-8F47-8E3EAD973ACC}" presName="sibTrans" presStyleLbl="sibTrans2D1" presStyleIdx="2" presStyleCnt="3"/>
      <dgm:spPr/>
      <dgm:t>
        <a:bodyPr/>
        <a:lstStyle/>
        <a:p>
          <a:endParaRPr lang="en-US"/>
        </a:p>
      </dgm:t>
    </dgm:pt>
    <dgm:pt modelId="{4B680E4E-FEB7-489C-AB9C-5BE266E81FE2}" type="pres">
      <dgm:prSet presAssocID="{DF4939B7-A7CA-4570-8F47-8E3EAD973ACC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EF68906B-4D90-4CA3-9EDC-76106A55DC9F}" type="presOf" srcId="{A7DA3C19-9623-4AF4-AF7A-7231CB05F015}" destId="{DBB7E426-D034-4D48-B307-CC5FD850348A}" srcOrd="1" destOrd="0" presId="urn:microsoft.com/office/officeart/2005/8/layout/cycle2"/>
    <dgm:cxn modelId="{78C73FF8-1BCB-48D6-A321-582A8471B5F1}" type="presOf" srcId="{EAD1B631-76F8-4009-B598-79ACAEB061F8}" destId="{B18C0AB1-4B8E-4865-B793-FBF903C32B92}" srcOrd="0" destOrd="0" presId="urn:microsoft.com/office/officeart/2005/8/layout/cycle2"/>
    <dgm:cxn modelId="{1BA37610-07D5-4787-BFB0-6F8C2A0E088C}" type="presOf" srcId="{35168481-0A40-487E-8959-06571A74D0AB}" destId="{58E947D2-3E5A-491D-A706-CCF7D2A34086}" srcOrd="0" destOrd="0" presId="urn:microsoft.com/office/officeart/2005/8/layout/cycle2"/>
    <dgm:cxn modelId="{6C703BCF-78B1-42B9-BDFA-4E1B1A821575}" srcId="{ED0D1BA1-940D-4EBE-A6D7-CD0454B09456}" destId="{5AAFDF26-F66D-426B-8484-9C21505D8C77}" srcOrd="2" destOrd="0" parTransId="{592E6B26-C117-4C85-9FCA-785CE8AE0AC2}" sibTransId="{DF4939B7-A7CA-4570-8F47-8E3EAD973ACC}"/>
    <dgm:cxn modelId="{6E5C4D02-7A69-4231-8F24-BB167086EC98}" srcId="{ED0D1BA1-940D-4EBE-A6D7-CD0454B09456}" destId="{9548B457-BFAD-4CDB-A9AD-98DFA9FF0780}" srcOrd="0" destOrd="0" parTransId="{98917924-E3D5-4B10-9951-C92C100A8ADF}" sibTransId="{A7DA3C19-9623-4AF4-AF7A-7231CB05F015}"/>
    <dgm:cxn modelId="{AAC1F449-8EFB-43B4-B674-84BFCDB88866}" type="presOf" srcId="{9548B457-BFAD-4CDB-A9AD-98DFA9FF0780}" destId="{BF4E35E8-F4DD-4B2C-B71F-268AE377989B}" srcOrd="0" destOrd="0" presId="urn:microsoft.com/office/officeart/2005/8/layout/cycle2"/>
    <dgm:cxn modelId="{95A92007-D730-4D23-B883-A3C12B473F7E}" type="presOf" srcId="{EAD1B631-76F8-4009-B598-79ACAEB061F8}" destId="{D8470507-7AEA-4007-9A9D-65D58009C248}" srcOrd="1" destOrd="0" presId="urn:microsoft.com/office/officeart/2005/8/layout/cycle2"/>
    <dgm:cxn modelId="{2DFFF5F7-6B05-4180-BE6E-0445677B730D}" type="presOf" srcId="{DF4939B7-A7CA-4570-8F47-8E3EAD973ACC}" destId="{4B680E4E-FEB7-489C-AB9C-5BE266E81FE2}" srcOrd="1" destOrd="0" presId="urn:microsoft.com/office/officeart/2005/8/layout/cycle2"/>
    <dgm:cxn modelId="{1CABF43C-B272-4FBB-9C5D-AB36F7C74A38}" type="presOf" srcId="{5AAFDF26-F66D-426B-8484-9C21505D8C77}" destId="{7E9E3C58-CC23-4411-A6E3-57633E16C7E9}" srcOrd="0" destOrd="0" presId="urn:microsoft.com/office/officeart/2005/8/layout/cycle2"/>
    <dgm:cxn modelId="{4BD66747-1796-48E3-8DE2-05691ED17FB1}" srcId="{ED0D1BA1-940D-4EBE-A6D7-CD0454B09456}" destId="{35168481-0A40-487E-8959-06571A74D0AB}" srcOrd="1" destOrd="0" parTransId="{930F7CBD-68CB-451F-B9E6-F489F9BC2771}" sibTransId="{EAD1B631-76F8-4009-B598-79ACAEB061F8}"/>
    <dgm:cxn modelId="{65965E31-0A4F-4487-8D25-E5F0C37C928F}" type="presOf" srcId="{DF4939B7-A7CA-4570-8F47-8E3EAD973ACC}" destId="{93AB8E35-1750-4CFC-89AD-D69041149504}" srcOrd="0" destOrd="0" presId="urn:microsoft.com/office/officeart/2005/8/layout/cycle2"/>
    <dgm:cxn modelId="{FC37D71F-C4A0-41AD-BDBF-BCABB3C5D81F}" type="presOf" srcId="{A7DA3C19-9623-4AF4-AF7A-7231CB05F015}" destId="{38A24D82-EA48-4EA4-A27A-7960EA443052}" srcOrd="0" destOrd="0" presId="urn:microsoft.com/office/officeart/2005/8/layout/cycle2"/>
    <dgm:cxn modelId="{03831F77-8AA6-45E7-8254-01894C629951}" type="presOf" srcId="{ED0D1BA1-940D-4EBE-A6D7-CD0454B09456}" destId="{B077AE85-B331-4CA7-B76B-64A202A05C64}" srcOrd="0" destOrd="0" presId="urn:microsoft.com/office/officeart/2005/8/layout/cycle2"/>
    <dgm:cxn modelId="{270C4ADC-C87E-422E-ACB9-34633C088502}" type="presParOf" srcId="{B077AE85-B331-4CA7-B76B-64A202A05C64}" destId="{BF4E35E8-F4DD-4B2C-B71F-268AE377989B}" srcOrd="0" destOrd="0" presId="urn:microsoft.com/office/officeart/2005/8/layout/cycle2"/>
    <dgm:cxn modelId="{20169B06-0CCF-497A-BA22-323420A162FE}" type="presParOf" srcId="{B077AE85-B331-4CA7-B76B-64A202A05C64}" destId="{38A24D82-EA48-4EA4-A27A-7960EA443052}" srcOrd="1" destOrd="0" presId="urn:microsoft.com/office/officeart/2005/8/layout/cycle2"/>
    <dgm:cxn modelId="{FECAD65B-848E-4DC8-8FD0-98047746C94F}" type="presParOf" srcId="{38A24D82-EA48-4EA4-A27A-7960EA443052}" destId="{DBB7E426-D034-4D48-B307-CC5FD850348A}" srcOrd="0" destOrd="0" presId="urn:microsoft.com/office/officeart/2005/8/layout/cycle2"/>
    <dgm:cxn modelId="{F4270A0C-9D1F-42D0-9428-88C8EFB5ACE5}" type="presParOf" srcId="{B077AE85-B331-4CA7-B76B-64A202A05C64}" destId="{58E947D2-3E5A-491D-A706-CCF7D2A34086}" srcOrd="2" destOrd="0" presId="urn:microsoft.com/office/officeart/2005/8/layout/cycle2"/>
    <dgm:cxn modelId="{A05881B6-B120-47DE-864E-8EBE5046C769}" type="presParOf" srcId="{B077AE85-B331-4CA7-B76B-64A202A05C64}" destId="{B18C0AB1-4B8E-4865-B793-FBF903C32B92}" srcOrd="3" destOrd="0" presId="urn:microsoft.com/office/officeart/2005/8/layout/cycle2"/>
    <dgm:cxn modelId="{4B927B99-32C4-4B4D-91B4-87FEC1516DF3}" type="presParOf" srcId="{B18C0AB1-4B8E-4865-B793-FBF903C32B92}" destId="{D8470507-7AEA-4007-9A9D-65D58009C248}" srcOrd="0" destOrd="0" presId="urn:microsoft.com/office/officeart/2005/8/layout/cycle2"/>
    <dgm:cxn modelId="{0BA15C3D-8914-409B-9BE0-C753DADB3502}" type="presParOf" srcId="{B077AE85-B331-4CA7-B76B-64A202A05C64}" destId="{7E9E3C58-CC23-4411-A6E3-57633E16C7E9}" srcOrd="4" destOrd="0" presId="urn:microsoft.com/office/officeart/2005/8/layout/cycle2"/>
    <dgm:cxn modelId="{CE661F7C-756C-4628-A00E-4092E083700D}" type="presParOf" srcId="{B077AE85-B331-4CA7-B76B-64A202A05C64}" destId="{93AB8E35-1750-4CFC-89AD-D69041149504}" srcOrd="5" destOrd="0" presId="urn:microsoft.com/office/officeart/2005/8/layout/cycle2"/>
    <dgm:cxn modelId="{3686C672-F162-4969-B2B2-216BF3269050}" type="presParOf" srcId="{93AB8E35-1750-4CFC-89AD-D69041149504}" destId="{4B680E4E-FEB7-489C-AB9C-5BE266E81FE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4E35E8-F4DD-4B2C-B71F-268AE377989B}">
      <dsp:nvSpPr>
        <dsp:cNvPr id="0" name=""/>
        <dsp:cNvSpPr/>
      </dsp:nvSpPr>
      <dsp:spPr>
        <a:xfrm>
          <a:off x="860285" y="327178"/>
          <a:ext cx="1144249" cy="1144249"/>
        </a:xfrm>
        <a:prstGeom prst="ellipse">
          <a:avLst/>
        </a:prstGeom>
        <a:solidFill>
          <a:schemeClr val="tx1">
            <a:lumMod val="85000"/>
            <a:lumOff val="15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MK </a:t>
          </a:r>
          <a:r>
            <a:rPr lang="ko-KR" altLang="en-US" sz="14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주간만남</a:t>
          </a:r>
          <a:endParaRPr lang="ru-RU" sz="1400" b="0" kern="1200" dirty="0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1027856" y="494749"/>
        <a:ext cx="809107" cy="809107"/>
      </dsp:txXfrm>
    </dsp:sp>
    <dsp:sp modelId="{38A24D82-EA48-4EA4-A27A-7960EA443052}">
      <dsp:nvSpPr>
        <dsp:cNvPr id="0" name=""/>
        <dsp:cNvSpPr/>
      </dsp:nvSpPr>
      <dsp:spPr>
        <a:xfrm rot="3600000">
          <a:off x="1705533" y="1443221"/>
          <a:ext cx="304778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>
            <a:latin typeface="+mn-lt"/>
          </a:endParaRPr>
        </a:p>
      </dsp:txBody>
      <dsp:txXfrm>
        <a:off x="1728391" y="1480866"/>
        <a:ext cx="213345" cy="231710"/>
      </dsp:txXfrm>
    </dsp:sp>
    <dsp:sp modelId="{58E947D2-3E5A-491D-A706-CCF7D2A34086}">
      <dsp:nvSpPr>
        <dsp:cNvPr id="0" name=""/>
        <dsp:cNvSpPr/>
      </dsp:nvSpPr>
      <dsp:spPr>
        <a:xfrm>
          <a:off x="1719936" y="1816138"/>
          <a:ext cx="1144249" cy="1144249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0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One to One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b="0" kern="1200" dirty="0" smtClean="0">
              <a:solidFill>
                <a:schemeClr val="bg1"/>
              </a:solidFill>
              <a:latin typeface="+mn-lt"/>
              <a:ea typeface="+mn-ea"/>
              <a:cs typeface="+mn-cs"/>
            </a:rPr>
            <a:t>성경공부</a:t>
          </a:r>
          <a:endParaRPr lang="ru-RU" sz="1400" b="0" kern="1200" dirty="0">
            <a:solidFill>
              <a:schemeClr val="bg1"/>
            </a:solidFill>
            <a:latin typeface="+mn-lt"/>
            <a:ea typeface="+mn-ea"/>
            <a:cs typeface="+mn-cs"/>
          </a:endParaRPr>
        </a:p>
      </dsp:txBody>
      <dsp:txXfrm>
        <a:off x="1887507" y="1983709"/>
        <a:ext cx="809107" cy="809107"/>
      </dsp:txXfrm>
    </dsp:sp>
    <dsp:sp modelId="{B18C0AB1-4B8E-4865-B793-FBF903C32B92}">
      <dsp:nvSpPr>
        <dsp:cNvPr id="0" name=""/>
        <dsp:cNvSpPr/>
      </dsp:nvSpPr>
      <dsp:spPr>
        <a:xfrm rot="10800000">
          <a:off x="1288646" y="2195171"/>
          <a:ext cx="304778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>
            <a:latin typeface="+mn-lt"/>
          </a:endParaRPr>
        </a:p>
      </dsp:txBody>
      <dsp:txXfrm rot="10800000">
        <a:off x="1380079" y="2272408"/>
        <a:ext cx="213345" cy="231710"/>
      </dsp:txXfrm>
    </dsp:sp>
    <dsp:sp modelId="{7E9E3C58-CC23-4411-A6E3-57633E16C7E9}">
      <dsp:nvSpPr>
        <dsp:cNvPr id="0" name=""/>
        <dsp:cNvSpPr/>
      </dsp:nvSpPr>
      <dsp:spPr>
        <a:xfrm>
          <a:off x="633" y="1816138"/>
          <a:ext cx="1144249" cy="1144249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 w="222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4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Q.T. notes</a:t>
          </a:r>
          <a:r>
            <a:rPr lang="ko-KR" altLang="en-US" sz="14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 </a:t>
          </a:r>
          <a:r>
            <a:rPr lang="en-US" altLang="ko-KR" sz="14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&amp; </a:t>
          </a:r>
          <a:r>
            <a:rPr lang="ko-KR" altLang="en-US" sz="1400" b="0" kern="1200" dirty="0" smtClean="0">
              <a:solidFill>
                <a:prstClr val="white"/>
              </a:solidFill>
              <a:latin typeface="+mn-lt"/>
              <a:ea typeface="+mn-ea"/>
              <a:cs typeface="+mn-cs"/>
            </a:rPr>
            <a:t>감사제목</a:t>
          </a:r>
          <a:endParaRPr lang="ru-RU" sz="1400" b="0" kern="1200" dirty="0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168204" y="1983709"/>
        <a:ext cx="809107" cy="809107"/>
      </dsp:txXfrm>
    </dsp:sp>
    <dsp:sp modelId="{93AB8E35-1750-4CFC-89AD-D69041149504}">
      <dsp:nvSpPr>
        <dsp:cNvPr id="0" name=""/>
        <dsp:cNvSpPr/>
      </dsp:nvSpPr>
      <dsp:spPr>
        <a:xfrm rot="18000000">
          <a:off x="845882" y="1458161"/>
          <a:ext cx="304778" cy="3861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>
            <a:latin typeface="+mn-lt"/>
          </a:endParaRPr>
        </a:p>
      </dsp:txBody>
      <dsp:txXfrm>
        <a:off x="868740" y="1574990"/>
        <a:ext cx="213345" cy="231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476F6619-D40A-4F80-9793-0966222F7E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69F8D3D-6614-4795-9F62-45A513345F8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1C772-9A4E-41B8-AFA2-98ED321DB4A6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D7359F01-2F94-45B7-934F-417D3F930E9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2D99601-88E4-466A-922A-716DC698C6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856DE-02AF-4D3A-A7DF-F957F55EF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383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59A1B-68CC-4822-B53F-ABB4D5826619}" type="datetimeFigureOut">
              <a:rPr lang="en-US" smtClean="0"/>
              <a:t>7/8/2022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95845-AB23-429F-BB6B-BB634305DF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50091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0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99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26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305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586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3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0F8E0-F217-4A9C-9583-D4115E58F660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70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87236-CDB5-461D-95D7-2FE9FC27BAA5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5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BC53-8E5D-4D6C-8E9B-9062115F5175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77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D94B-0B68-42A0-96B3-80103C87F3EA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6758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0121A1-B0F2-47C5-B56B-7F7A1743A65A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7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860F-5B53-4433-8736-4FE4859F2677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6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4DB37-BA02-47D0-BAAA-3B8797E207D9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41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EAFA3-0668-4B30-AEEE-C0278A59F111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90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FF467-29FD-4DBD-A6D3-B6562F2BE3E7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0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E0DB5-796A-41A3-BB9A-77CD22C2586C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563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16B2735-46AD-44FB-9C96-9302E3B33E17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9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061F4-6F8D-4A22-B58D-6F68A858B6AF}" type="datetime1">
              <a:rPr lang="en-US" smtClean="0"/>
              <a:t>7/8/2022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YOUNG JUN TAK (071322@KWMC)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035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5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image" Target="../media/image1.jpeg"/><Relationship Id="rId7" Type="http://schemas.openxmlformats.org/officeDocument/2006/relationships/diagramData" Target="../diagrams/data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11" Type="http://schemas.microsoft.com/office/2007/relationships/diagramDrawing" Target="../diagrams/drawing2.xml"/><Relationship Id="rId5" Type="http://schemas.openxmlformats.org/officeDocument/2006/relationships/image" Target="../media/image11.jpg"/><Relationship Id="rId10" Type="http://schemas.openxmlformats.org/officeDocument/2006/relationships/diagramColors" Target="../diagrams/colors2.xml"/><Relationship Id="rId4" Type="http://schemas.openxmlformats.org/officeDocument/2006/relationships/image" Target="../media/image10.jpeg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 of empty picture frames on a wall">
            <a:extLst>
              <a:ext uri="{FF2B5EF4-FFF2-40B4-BE49-F238E27FC236}">
                <a16:creationId xmlns="" xmlns:a16="http://schemas.microsoft.com/office/drawing/2014/main" id="{74B1416E-E144-4B0E-9CB1-2137FB57B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" t="9815" r="8304" b="13286"/>
          <a:stretch/>
        </p:blipFill>
        <p:spPr>
          <a:xfrm>
            <a:off x="3" y="10"/>
            <a:ext cx="121202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A4092ECB-D375-4A85-AD6E-85644D2A99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1D090625-51CE-4ECB-81A4-C4905F3FBF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822" y="4773344"/>
            <a:ext cx="6829043" cy="7165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탁영준 선교사 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(Per</a:t>
            </a:r>
            <a:r>
              <a:rPr lang="es-PE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ú</a:t>
            </a: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="" xmlns:a16="http://schemas.microsoft.com/office/drawing/2014/main" id="{B6C1711D-6DAC-4FE1-B7B6-AC8A81B84C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8BDDBEB-2A0E-4470-BE29-A528A3A60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5129" y="3292837"/>
            <a:ext cx="7333129" cy="1252601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FFFF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MK 1</a:t>
            </a:r>
            <a:r>
              <a:rPr lang="en-US" sz="1800" dirty="0" smtClean="0">
                <a:solidFill>
                  <a:srgbClr val="FFFF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</a:t>
            </a:r>
            <a:r>
              <a:rPr lang="en-US" sz="4000" dirty="0" smtClean="0">
                <a:solidFill>
                  <a:srgbClr val="FFFF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</a:t>
            </a:r>
            <a:r>
              <a:rPr lang="ko-KR" altLang="en-US" sz="4000" dirty="0" smtClean="0">
                <a:solidFill>
                  <a:srgbClr val="FFFF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사역</a:t>
            </a:r>
            <a:r>
              <a:rPr lang="en-US" altLang="ko-KR" sz="4100" dirty="0" smtClean="0">
                <a:solidFill>
                  <a:srgbClr val="FFFF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altLang="ko-KR" sz="3800" dirty="0" smtClean="0">
                <a:solidFill>
                  <a:srgbClr val="FFFFF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Mentoring</a:t>
            </a:r>
            <a:endParaRPr lang="ru-RU" sz="3800" dirty="0">
              <a:solidFill>
                <a:srgbClr val="FFFFF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7060218" y="6447630"/>
            <a:ext cx="4973915" cy="309201"/>
          </a:xfrm>
        </p:spPr>
        <p:txBody>
          <a:bodyPr/>
          <a:lstStyle/>
          <a:p>
            <a:pPr algn="r"/>
            <a:r>
              <a:rPr lang="en-US" dirty="0" smtClean="0"/>
              <a:t>YOUNG JUN TAK (071322@KWMC)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1CE580D1-F917-4567-AFB4-99AA9B52AD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2" name="Picture 81">
            <a:extLst>
              <a:ext uri="{FF2B5EF4-FFF2-40B4-BE49-F238E27FC236}">
                <a16:creationId xmlns="" xmlns:a16="http://schemas.microsoft.com/office/drawing/2014/main" id="{1F5620B8-A2D8-4568-B566-F0453A0D91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="" xmlns:a16="http://schemas.microsoft.com/office/drawing/2014/main" id="{1C7D2BA4-4B7A-4596-8BCC-5CF7154238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="" xmlns:a16="http://schemas.microsoft.com/office/drawing/2014/main" id="{4977F1E1-2B6F-4BB6-899F-67D8764D83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White stairs">
            <a:extLst>
              <a:ext uri="{FF2B5EF4-FFF2-40B4-BE49-F238E27FC236}">
                <a16:creationId xmlns="" xmlns:a16="http://schemas.microsoft.com/office/drawing/2014/main" id="{BDEE4019-56F2-459C-B15D-76C0CDC216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" y="10"/>
            <a:ext cx="12191695" cy="685799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</p:pic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6A0FFA78-985C-4F50-B21A-77045C7DF6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E734342C-2173-4B23-9C3C-2950C6A3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1" y="3236470"/>
            <a:ext cx="6832500" cy="1252601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100" dirty="0" smtClean="0">
                <a:solidFill>
                  <a:srgbClr val="FFFFFE"/>
                </a:solidFill>
              </a:rPr>
              <a:t>Mentoring is learning</a:t>
            </a:r>
            <a:br>
              <a:rPr lang="en-US" sz="4100" dirty="0" smtClean="0">
                <a:solidFill>
                  <a:srgbClr val="FFFFFE"/>
                </a:solidFill>
              </a:rPr>
            </a:br>
            <a:r>
              <a:rPr lang="ko-KR" altLang="en-US" sz="2000" dirty="0" smtClean="0">
                <a:solidFill>
                  <a:srgbClr val="FFFFFE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멘토링은 함께 걸으면서 배우는 것 입니다</a:t>
            </a:r>
            <a:r>
              <a:rPr lang="en-US" altLang="ko-KR" sz="2000" dirty="0" smtClean="0">
                <a:solidFill>
                  <a:srgbClr val="FFFFFE"/>
                </a:solidFill>
                <a:latin typeface="Ami R" panose="02030504000101010101" pitchFamily="18" charset="-127"/>
                <a:ea typeface="Ami R" panose="02030504000101010101" pitchFamily="18" charset="-127"/>
              </a:rPr>
              <a:t>.</a:t>
            </a:r>
            <a:endParaRPr lang="en-US" sz="2000" dirty="0">
              <a:solidFill>
                <a:srgbClr val="FFFFFE"/>
              </a:solidFill>
              <a:latin typeface="Ami R" panose="02030504000101010101" pitchFamily="18" charset="-127"/>
              <a:ea typeface="Ami R" panose="02030504000101010101" pitchFamily="18" charset="-12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A75989C-CEF6-4790-9F3D-DDEC3CEEC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5511" y="4780357"/>
            <a:ext cx="6832499" cy="1345060"/>
          </a:xfrm>
        </p:spPr>
        <p:txBody>
          <a:bodyPr vert="horz" lIns="91440" tIns="91440" rIns="91440" bIns="91440" rtlCol="0">
            <a:noAutofit/>
          </a:bodyPr>
          <a:lstStyle/>
          <a:p>
            <a:r>
              <a:rPr lang="en-US" sz="4000" cap="all" dirty="0" smtClean="0">
                <a:solidFill>
                  <a:schemeClr val="bg2"/>
                </a:solidFill>
                <a:ea typeface="Ami R" panose="02030504000101010101" pitchFamily="18" charset="-127"/>
              </a:rPr>
              <a:t>By walking together</a:t>
            </a:r>
            <a:endParaRPr lang="en-US" sz="4000" cap="all" dirty="0">
              <a:solidFill>
                <a:schemeClr val="bg2"/>
              </a:solidFill>
              <a:ea typeface="Ami R" panose="02030504000101010101" pitchFamily="18" charset="-127"/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="" xmlns:a16="http://schemas.microsoft.com/office/drawing/2014/main" id="{65409EC7-69B1-45CC-8FB7-1964C1AB67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065509" y="4666480"/>
            <a:ext cx="683249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253164" y="6539842"/>
            <a:ext cx="5938836" cy="309201"/>
          </a:xfrm>
        </p:spPr>
        <p:txBody>
          <a:bodyPr/>
          <a:lstStyle/>
          <a:p>
            <a:pPr algn="r"/>
            <a:r>
              <a:rPr lang="en-US" dirty="0" smtClean="0"/>
              <a:t>YOUNG JUN TAK (071322@KWMC)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83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Mentor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를 만날 때 얻는 유익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246093" y="3145992"/>
            <a:ext cx="5728639" cy="2003742"/>
          </a:xfrm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서로 믿음을 견고케 하기 위함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롬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1:11)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믿음으로 말미암아 피차 안위함을 얻으려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롬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1:12)</a:t>
            </a:r>
          </a:p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열매를 맺게 함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롬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1:13)</a:t>
            </a:r>
          </a:p>
          <a:p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0" r="11170"/>
          <a:stretch>
            <a:fillRect/>
          </a:stretch>
        </p:blipFill>
        <p:spPr>
          <a:xfrm>
            <a:off x="7826187" y="857102"/>
            <a:ext cx="3388660" cy="4412706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650996" y="5778146"/>
            <a:ext cx="5541004" cy="320931"/>
          </a:xfrm>
        </p:spPr>
        <p:txBody>
          <a:bodyPr/>
          <a:lstStyle/>
          <a:p>
            <a:pPr algn="r"/>
            <a:r>
              <a:rPr lang="en-US" dirty="0" smtClean="0"/>
              <a:t>YOUNG JUN TAK (071322@KWMC)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34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1CE580D1-F917-4567-AFB4-99AA9B52AD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6" name="Picture 95">
            <a:extLst>
              <a:ext uri="{FF2B5EF4-FFF2-40B4-BE49-F238E27FC236}">
                <a16:creationId xmlns="" xmlns:a16="http://schemas.microsoft.com/office/drawing/2014/main" id="{1F5620B8-A2D8-4568-B566-F0453A0D916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="" xmlns:a16="http://schemas.microsoft.com/office/drawing/2014/main" id="{1C7D2BA4-4B7A-4596-8BCC-5CF71542389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="" xmlns:a16="http://schemas.microsoft.com/office/drawing/2014/main" id="{C9D4B225-18E9-4C5B-94D8-2ABE6D161E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Placeholder 5" descr="abstract art print">
            <a:extLst>
              <a:ext uri="{FF2B5EF4-FFF2-40B4-BE49-F238E27FC236}">
                <a16:creationId xmlns="" xmlns:a16="http://schemas.microsoft.com/office/drawing/2014/main" id="{65EB9C0E-82E1-4B5B-A48D-C50A96A0164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/>
          </a:blip>
          <a:srcRect t="2510" r="9090" b="46353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F2AF0D79-4A1A-4F27-B9F0-CF252C4AC9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itle 1">
            <a:extLst>
              <a:ext uri="{FF2B5EF4-FFF2-40B4-BE49-F238E27FC236}">
                <a16:creationId xmlns="" xmlns:a16="http://schemas.microsoft.com/office/drawing/2014/main" id="{69F1744A-CA11-44DA-AE09-C24B436C1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altLang="ko-KR" dirty="0" smtClean="0">
                <a:solidFill>
                  <a:srgbClr val="FFFFFE"/>
                </a:solidFill>
              </a:rPr>
              <a:t/>
            </a:r>
            <a:br>
              <a:rPr lang="en-US" altLang="ko-KR" dirty="0" smtClean="0">
                <a:solidFill>
                  <a:srgbClr val="FFFFFE"/>
                </a:solidFill>
              </a:rPr>
            </a:br>
            <a:r>
              <a:rPr lang="en-US" altLang="ko-KR" dirty="0" smtClean="0">
                <a:solidFill>
                  <a:srgbClr val="FFFFFE"/>
                </a:solidFill>
              </a:rPr>
              <a:t>Three</a:t>
            </a:r>
            <a:r>
              <a:rPr lang="ko-KR" altLang="en-US" dirty="0" smtClean="0">
                <a:solidFill>
                  <a:srgbClr val="FFFFFE"/>
                </a:solidFill>
              </a:rPr>
              <a:t> </a:t>
            </a:r>
            <a:r>
              <a:rPr lang="en-US" altLang="ko-KR" dirty="0" smtClean="0">
                <a:solidFill>
                  <a:srgbClr val="FFFFFE"/>
                </a:solidFill>
              </a:rPr>
              <a:t>Mentors </a:t>
            </a:r>
            <a:r>
              <a:rPr lang="en-US" altLang="ko-KR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(God's Providence)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04" name="Straight Connector 103">
            <a:extLst>
              <a:ext uri="{FF2B5EF4-FFF2-40B4-BE49-F238E27FC236}">
                <a16:creationId xmlns="" xmlns:a16="http://schemas.microsoft.com/office/drawing/2014/main" id="{8E83266B-97F8-4AB9-818F-3A70E8D858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827334892"/>
              </p:ext>
            </p:extLst>
          </p:nvPr>
        </p:nvGraphicFramePr>
        <p:xfrm>
          <a:off x="1067716" y="1984763"/>
          <a:ext cx="7228541" cy="4130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9363667" y="2196353"/>
            <a:ext cx="24069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우리가 알거니와 하나님을 사랑하는 자 곧 그의 뜻대로 부르심을 입은 자들에게는 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모든 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것이 합력하여 선을 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이루느니라</a:t>
            </a:r>
            <a:endParaRPr lang="en-US" altLang="ko-K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로마서 </a:t>
            </a:r>
            <a:r>
              <a:rPr lang="en-US" altLang="ko-K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8:28)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593165" y="6497955"/>
            <a:ext cx="5541004" cy="320931"/>
          </a:xfrm>
        </p:spPr>
        <p:txBody>
          <a:bodyPr/>
          <a:lstStyle/>
          <a:p>
            <a:pPr algn="r"/>
            <a:r>
              <a:rPr lang="en-US" dirty="0" smtClean="0"/>
              <a:t>YOUNG JUN TAK (071322@KWMC)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9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791198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목자의 지팡이</a:t>
            </a:r>
            <a:r>
              <a:rPr lang="en-US" altLang="ko-K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/>
              <a:t>(staff)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459" y="1916508"/>
            <a:ext cx="6235513" cy="4155836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Oval 7"/>
          <p:cNvSpPr/>
          <p:nvPr/>
        </p:nvSpPr>
        <p:spPr>
          <a:xfrm rot="816686">
            <a:off x="7951850" y="2718109"/>
            <a:ext cx="677963" cy="3146611"/>
          </a:xfrm>
          <a:prstGeom prst="ellipse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253215" y="5831725"/>
            <a:ext cx="5938836" cy="309201"/>
          </a:xfrm>
        </p:spPr>
        <p:txBody>
          <a:bodyPr/>
          <a:lstStyle/>
          <a:p>
            <a:pPr algn="r"/>
            <a:r>
              <a:rPr lang="en-US" dirty="0" smtClean="0"/>
              <a:t>YOUNG JUN TAK (071322@KWMC)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4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0">
            <a:extLst>
              <a:ext uri="{FF2B5EF4-FFF2-40B4-BE49-F238E27FC236}">
                <a16:creationId xmlns="" xmlns:a16="http://schemas.microsoft.com/office/drawing/2014/main" id="{32D32A60-013B-47A8-8833-D2424080917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2">
            <a:extLst>
              <a:ext uri="{FF2B5EF4-FFF2-40B4-BE49-F238E27FC236}">
                <a16:creationId xmlns="" xmlns:a16="http://schemas.microsoft.com/office/drawing/2014/main" id="{AE27932B-B694-4C4C-90D7-A0333A7C58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dirty="0" smtClean="0"/>
              <a:t>사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E38160-E23D-4F14-BD43-3E708B50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279" y="2379247"/>
            <a:ext cx="3644458" cy="1786772"/>
          </a:xfrm>
        </p:spPr>
        <p:txBody>
          <a:bodyPr anchor="t">
            <a:normAutofit/>
          </a:bodyPr>
          <a:lstStyle/>
          <a:p>
            <a:pPr algn="ctr"/>
            <a:r>
              <a:rPr lang="en-US" sz="4400" dirty="0" smtClean="0"/>
              <a:t>Mentoring</a:t>
            </a:r>
            <a:br>
              <a:rPr lang="en-US" sz="4400" dirty="0" smtClean="0"/>
            </a:br>
            <a:r>
              <a:rPr lang="en-US" sz="1800" dirty="0" smtClean="0"/>
              <a:t>for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MK</a:t>
            </a:r>
            <a:endParaRPr lang="ru-RU" sz="4400" dirty="0"/>
          </a:p>
        </p:txBody>
      </p:sp>
      <p:cxnSp>
        <p:nvCxnSpPr>
          <p:cNvPr id="27" name="Straight Connector 14">
            <a:extLst>
              <a:ext uri="{FF2B5EF4-FFF2-40B4-BE49-F238E27FC236}">
                <a16:creationId xmlns="" xmlns:a16="http://schemas.microsoft.com/office/drawing/2014/main" id="{9EBB0476-5CF0-4F44-8D68-5D42D7AEE43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="" xmlns:a16="http://schemas.microsoft.com/office/drawing/2014/main" id="{A9DA474E-6B91-4200-840F-0257B2358A7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29" name="Picture 18">
            <a:extLst>
              <a:ext uri="{FF2B5EF4-FFF2-40B4-BE49-F238E27FC236}">
                <a16:creationId xmlns="" xmlns:a16="http://schemas.microsoft.com/office/drawing/2014/main" id="{DF63C9AD-AE6E-4512-8171-91612E84CCF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0">
            <a:extLst>
              <a:ext uri="{FF2B5EF4-FFF2-40B4-BE49-F238E27FC236}">
                <a16:creationId xmlns="" xmlns:a16="http://schemas.microsoft.com/office/drawing/2014/main" id="{FE1A49CE-B63D-457A-A180-1C883E1A63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Content Placeholder 5" descr="Pie chart">
            <a:extLst>
              <a:ext uri="{FF2B5EF4-FFF2-40B4-BE49-F238E27FC236}">
                <a16:creationId xmlns="" xmlns:a16="http://schemas.microsoft.com/office/drawing/2014/main" id="{8F375D0B-4F30-4CE6-8189-5AD3F1D16F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5151327"/>
              </p:ext>
            </p:extLst>
          </p:nvPr>
        </p:nvGraphicFramePr>
        <p:xfrm>
          <a:off x="4722946" y="630914"/>
          <a:ext cx="6354769" cy="4983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nip Diagonal Corner Rectangle 2"/>
          <p:cNvSpPr/>
          <p:nvPr/>
        </p:nvSpPr>
        <p:spPr>
          <a:xfrm>
            <a:off x="671638" y="1171060"/>
            <a:ext cx="4831975" cy="859130"/>
          </a:xfrm>
          <a:prstGeom prst="snip2Diag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너희 모든 일을 </a:t>
            </a:r>
            <a:r>
              <a:rPr lang="ko-KR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사랑</a:t>
            </a:r>
            <a:r>
              <a:rPr lang="ko-KR" altLang="en-US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으로 행하라 </a:t>
            </a:r>
            <a:r>
              <a:rPr lang="en-US" altLang="ko-KR" dirty="0" smtClean="0">
                <a:solidFill>
                  <a:schemeClr val="tx1"/>
                </a:solidFill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</a:rPr>
              <a:t>고전</a:t>
            </a:r>
            <a:r>
              <a:rPr lang="en-US" altLang="ko-KR" dirty="0" smtClean="0">
                <a:solidFill>
                  <a:schemeClr val="tx1"/>
                </a:solidFill>
              </a:rPr>
              <a:t>16:14)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33315" y="2768552"/>
            <a:ext cx="124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사랑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6253164" y="5805849"/>
            <a:ext cx="5938836" cy="309201"/>
          </a:xfrm>
        </p:spPr>
        <p:txBody>
          <a:bodyPr/>
          <a:lstStyle/>
          <a:p>
            <a:pPr algn="r"/>
            <a:r>
              <a:rPr lang="en-US" dirty="0" smtClean="0"/>
              <a:t>YOUNG JUN TAK (071322@KWMC)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1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mentoring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원칙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 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"/>
          </p:nvPr>
        </p:nvSpPr>
        <p:spPr>
          <a:xfrm>
            <a:off x="1246093" y="3145992"/>
            <a:ext cx="5728639" cy="247488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너는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마음을 다하여 여호와를 신뢰하고 네 명철을 의지하지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말라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잠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3:5)</a:t>
            </a:r>
          </a:p>
          <a:p>
            <a:pPr marL="342900" indent="-342900"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너는 범사에 그를 인정하라 그리하면 네 길을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지도하시리라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잠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3:6)</a:t>
            </a:r>
          </a:p>
          <a:p>
            <a:pPr marL="342900" indent="-342900"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스스로 지혜롭게 여기지 말지어다 여호와를 경외하며 악을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떠날지어다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잠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3:7)</a:t>
            </a:r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6" r="13916"/>
          <a:stretch>
            <a:fillRect/>
          </a:stretch>
        </p:blipFill>
        <p:spPr/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650996" y="5806767"/>
            <a:ext cx="5541004" cy="320931"/>
          </a:xfrm>
        </p:spPr>
        <p:txBody>
          <a:bodyPr/>
          <a:lstStyle/>
          <a:p>
            <a:pPr algn="r"/>
            <a:r>
              <a:rPr lang="en-US" dirty="0" smtClean="0"/>
              <a:t>YOUNG JUN TAK (071322@KWMC)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6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Mentoring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II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주의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말씀은 내 발에 등이요 내 길에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빛이니이다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119:105)</a:t>
            </a:r>
          </a:p>
          <a:p>
            <a:pPr marL="342900" indent="-342900"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하나님의 말씀과 기도로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거룩하여짐이라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(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딤전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4:5)</a:t>
            </a:r>
          </a:p>
          <a:p>
            <a:pPr marL="342900" indent="-342900">
              <a:buAutoNum type="arabicPeriod"/>
            </a:pP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너희 말이 내 귀에 들린 대로 내가 너희에게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행하리니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14:28)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6" r="13916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842683" y="562497"/>
            <a:ext cx="65444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끝으로 형제들아 무엇에든지 참되며 무엇에든지 경건하며 무엇에든지 옳으며 무엇에든지 정결하며 무엇에든지 사랑 받을 만하며 무엇에든지 칭찬 받을 만하며 무슨 덕이 있든지 무슨 기림이 있든지 이것들을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생각하라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너희는 내게 배우고 받고 듣고 본 바를 </a:t>
            </a:r>
            <a:r>
              <a:rPr lang="ko-KR" altLang="en-US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행하라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그리하면 평강의 하나님이 너희와 함께 계시리라”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빌립보서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4:8-9)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650996" y="5796075"/>
            <a:ext cx="5541004" cy="320931"/>
          </a:xfrm>
        </p:spPr>
        <p:txBody>
          <a:bodyPr/>
          <a:lstStyle/>
          <a:p>
            <a:pPr algn="r"/>
            <a:r>
              <a:rPr lang="en-US" dirty="0" smtClean="0"/>
              <a:t>YOUNG JUN TAK (071322@KWMC)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25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Mentoring </a:t>
            </a:r>
            <a:r>
              <a:rPr lang="ko-KR" altLang="en-US" dirty="0" smtClean="0"/>
              <a:t>원칙 </a:t>
            </a:r>
            <a:r>
              <a:rPr lang="en-US" altLang="ko-KR" dirty="0" smtClean="0"/>
              <a:t>III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브살렐과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오홀리압과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및 마음이 지혜로운 사람 곧 여호와께서 지혜와 총명을 부으사 성소에 쓸 모든 일을 할 줄 알게 하신 자들은 모두 여호와께서 명령하신 대로 할 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것이니라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 </a:t>
            </a:r>
            <a:r>
              <a:rPr lang="en-US" altLang="ko-K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36:1)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6" r="13916"/>
          <a:stretch>
            <a:fillRect/>
          </a:stretch>
        </p:blipFill>
        <p:spPr/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650996" y="5814005"/>
            <a:ext cx="5541004" cy="320931"/>
          </a:xfrm>
        </p:spPr>
        <p:txBody>
          <a:bodyPr/>
          <a:lstStyle/>
          <a:p>
            <a:pPr algn="r"/>
            <a:r>
              <a:rPr lang="en-US" dirty="0" smtClean="0"/>
              <a:t>YOUNG JUN TAK (071322@KWMC)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0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E724B9E8-02C8-4B2E-8770-A00A67760DF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Picture 46">
            <a:extLst>
              <a:ext uri="{FF2B5EF4-FFF2-40B4-BE49-F238E27FC236}">
                <a16:creationId xmlns="" xmlns:a16="http://schemas.microsoft.com/office/drawing/2014/main" id="{7B8AE548-0BFA-4792-9962-3375923C76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="" xmlns:a16="http://schemas.microsoft.com/office/drawing/2014/main" id="{67639EF4-FA83-4D85-90FE-B831AF2838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="" xmlns:a16="http://schemas.microsoft.com/office/drawing/2014/main" id="{77F5183C-A26A-4229-984A-7FCEB7EE2D1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3" name="Rectangle 52">
            <a:extLst>
              <a:ext uri="{FF2B5EF4-FFF2-40B4-BE49-F238E27FC236}">
                <a16:creationId xmlns="" xmlns:a16="http://schemas.microsoft.com/office/drawing/2014/main" id="{35501695-D7FD-432D-AE9A-6A266331B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="" xmlns:a16="http://schemas.microsoft.com/office/drawing/2014/main" id="{25B6D770-CDC7-4A13-AD18-72AC72FC864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669416" y="1847088"/>
            <a:ext cx="286482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A25782-BD92-45C9-A8FE-5E3488DF3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4704" y="1193614"/>
            <a:ext cx="2890346" cy="660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 smtClean="0"/>
              <a:t>Mentoring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6CF09C69-F194-46EC-955F-428636BCB17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DB9FB08E-2EF9-40D3-8108-A537D24136E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632237" y="482171"/>
            <a:ext cx="7560115" cy="5149101"/>
            <a:chOff x="7463258" y="583365"/>
            <a:chExt cx="7560115" cy="5181928"/>
          </a:xfrm>
        </p:grpSpPr>
        <p:sp>
          <p:nvSpPr>
            <p:cNvPr id="60" name="Rectangle 59">
              <a:extLst>
                <a:ext uri="{FF2B5EF4-FFF2-40B4-BE49-F238E27FC236}">
                  <a16:creationId xmlns="" xmlns:a16="http://schemas.microsoft.com/office/drawing/2014/main" id="{9B20C890-1633-477A-9E9A-CDF73E9D0A2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="" xmlns:a16="http://schemas.microsoft.com/office/drawing/2014/main" id="{4EB4D734-DD7E-44DF-B573-33D82BEA79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CEC07C7E-F170-4240-91B9-54A1151E32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7497" y="977099"/>
            <a:ext cx="6597725" cy="4136205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="" xmlns:a16="http://schemas.microsoft.com/office/drawing/2014/main" id="{AA8CCEA2-1D47-4C6E-8F1A-DF67762616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12" y="1193614"/>
            <a:ext cx="1976571" cy="37858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E0C2275-E98C-4736-910D-F21251053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467" y="1193614"/>
            <a:ext cx="1977163" cy="3785826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="" xmlns:a16="http://schemas.microsoft.com/office/drawing/2014/main" id="{6B386570-4C5D-43DA-A96D-ACE5BF8D5D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825" y="1193614"/>
            <a:ext cx="1980590" cy="378582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="" xmlns:a16="http://schemas.microsoft.com/office/drawing/2014/main" id="{CA411B73-A3AF-4112-BD03-A802BE71E7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="" xmlns:a16="http://schemas.microsoft.com/office/drawing/2014/main" id="{61302B36-F42E-49AB-A724-F90B87DF0A7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Content Placeholder 15" descr="SmartArt graphic">
            <a:extLst>
              <a:ext uri="{FF2B5EF4-FFF2-40B4-BE49-F238E27FC236}">
                <a16:creationId xmlns="" xmlns:a16="http://schemas.microsoft.com/office/drawing/2014/main" id="{FEA7B78A-50D7-496B-9036-6921CE791D9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13411339"/>
              </p:ext>
            </p:extLst>
          </p:nvPr>
        </p:nvGraphicFramePr>
        <p:xfrm>
          <a:off x="8669416" y="1855093"/>
          <a:ext cx="2864820" cy="3287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52861" y="5828692"/>
            <a:ext cx="5938836" cy="309201"/>
          </a:xfrm>
        </p:spPr>
        <p:txBody>
          <a:bodyPr/>
          <a:lstStyle/>
          <a:p>
            <a:pPr algn="r"/>
            <a:r>
              <a:rPr lang="en-US" dirty="0" smtClean="0"/>
              <a:t>YOUNG JUN TAK (071322@KWMC)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</p:bld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149D09-4C9D-4986-9921-BE69442B72F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3341CF-1C0A-4D7E-B932-A5D5A65DBFE6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16c05727-aa75-4e4a-9b5f-8a80a1165891"/>
    <ds:schemaRef ds:uri="http://schemas.microsoft.com/office/infopath/2007/PartnerControls"/>
    <ds:schemaRef ds:uri="http://purl.org/dc/terms/"/>
    <ds:schemaRef ds:uri="http://schemas.microsoft.com/office/2006/documentManagement/types"/>
    <ds:schemaRef ds:uri="71af3243-3dd4-4a8d-8c0d-dd76da1f02a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BF27F17-F7E2-4ABC-8FD6-FB2C5955A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Maker design</Template>
  <TotalTime>0</TotalTime>
  <Words>337</Words>
  <Application>Microsoft Office PowerPoint</Application>
  <PresentationFormat>Widescreen</PresentationFormat>
  <Paragraphs>46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Ami R</vt:lpstr>
      <vt:lpstr>맑은 고딕</vt:lpstr>
      <vt:lpstr>Arial</vt:lpstr>
      <vt:lpstr>Calibri</vt:lpstr>
      <vt:lpstr>Gill Sans MT</vt:lpstr>
      <vt:lpstr>Gallery</vt:lpstr>
      <vt:lpstr>MK 1on1 사역: Mentoring</vt:lpstr>
      <vt:lpstr>Mentor를 만날 때 얻는 유익</vt:lpstr>
      <vt:lpstr> Three Mentors (God's Providence)</vt:lpstr>
      <vt:lpstr>목자의 지팡이 (staff)</vt:lpstr>
      <vt:lpstr>Mentoring for MK</vt:lpstr>
      <vt:lpstr>mentoring 원칙 I </vt:lpstr>
      <vt:lpstr>Mentoring 원칙 II</vt:lpstr>
      <vt:lpstr>Mentoring 원칙 III</vt:lpstr>
      <vt:lpstr>Mentoring</vt:lpstr>
      <vt:lpstr>Mentoring is learning 멘토링은 함께 걸으면서 배우는 것 입니다.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2022-07-06T21:31:23Z</dcterms:created>
  <dcterms:modified xsi:type="dcterms:W3CDTF">2022-07-09T02:54:47Z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